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60" r:id="rId5"/>
    <p:sldId id="261" r:id="rId6"/>
    <p:sldId id="263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53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CF4BF8-0160-4F4E-A95C-413D3B986FEA}" type="datetimeFigureOut">
              <a:rPr lang="en-US" smtClean="0"/>
              <a:pPr/>
              <a:t>11/29/2011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CCA58A-351C-4501-AC35-BEB591B2858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49DE7-916F-48E2-8EDF-C36C1913DA21}" type="datetime1">
              <a:rPr lang="en-US" smtClean="0"/>
              <a:pPr/>
              <a:t>11/29/2011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 miqwaa@gmail.com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B3501-FE9A-4AFE-8AC7-93FF08BA83D4}" type="datetime1">
              <a:rPr lang="en-US" smtClean="0"/>
              <a:pPr/>
              <a:t>11/29/2011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 miqwaa@gmail.com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4C73B-5B9C-4359-B5B1-A94FA22FC4E6}" type="datetime1">
              <a:rPr lang="en-US" smtClean="0"/>
              <a:pPr/>
              <a:t>11/29/2011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 miqwaa@gmail.com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0CAE2-4DE5-45B8-81AE-ECF33A88A5B2}" type="datetime1">
              <a:rPr lang="en-US" smtClean="0"/>
              <a:pPr/>
              <a:t>11/29/2011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 miqwaa@gmail.com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1982B-7AE8-4F6F-BD91-A8F6C17658C3}" type="datetime1">
              <a:rPr lang="en-US" smtClean="0"/>
              <a:pPr/>
              <a:t>11/29/2011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 miqwaa@gmail.com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FAC0B-B959-4BAF-ACAA-DC3A075AA13C}" type="datetime1">
              <a:rPr lang="en-US" smtClean="0"/>
              <a:pPr/>
              <a:t>11/29/2011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 miqwaa@gmail.com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DD77F-263B-4B02-8E75-8928B8617297}" type="datetime1">
              <a:rPr lang="en-US" smtClean="0"/>
              <a:pPr/>
              <a:t>11/29/2011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 miqwaa@gmail.com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D55F2-69EC-4E73-8EA7-AFD248883A6A}" type="datetime1">
              <a:rPr lang="en-US" smtClean="0"/>
              <a:pPr/>
              <a:t>11/29/2011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 miqwaa@gmail.com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C1F6E-C328-4619-AB95-E03DAF2C0829}" type="datetime1">
              <a:rPr lang="en-US" smtClean="0"/>
              <a:pPr/>
              <a:t>11/29/2011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 miqwaa@gmail.com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69250-0201-47E3-9468-6F2E8568A358}" type="datetime1">
              <a:rPr lang="en-US" smtClean="0"/>
              <a:pPr/>
              <a:t>11/29/2011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 miqwaa@gmail.com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86196-CF5D-4155-835B-388624CA1D85}" type="datetime1">
              <a:rPr lang="en-US" smtClean="0"/>
              <a:pPr/>
              <a:t>11/29/2011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 miqwaa@gmail.com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F34C05-01BE-4A7E-919E-194F9AD38E65}" type="datetime1">
              <a:rPr lang="en-US" smtClean="0"/>
              <a:pPr/>
              <a:t>11/29/2011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mike rospenda miqwaa@gmail.com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z disengag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667000" y="4114800"/>
            <a:ext cx="4191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1" dirty="0" smtClean="0">
                <a:solidFill>
                  <a:srgbClr val="FF0000"/>
                </a:solidFill>
              </a:rPr>
              <a:t>Why Kids Disengage</a:t>
            </a:r>
            <a:endParaRPr lang="en-US" sz="4400" b="1" i="1" dirty="0">
              <a:solidFill>
                <a:srgbClr val="FF0000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6FE80-DE06-4079-9A75-A3C260D25F61}" type="datetime1">
              <a:rPr lang="en-US" smtClean="0"/>
              <a:pPr/>
              <a:t>11/29/2011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 miqwaa@gmail.com</a:t>
            </a:r>
            <a:endParaRPr lang="en-US" dirty="0"/>
          </a:p>
        </p:txBody>
      </p:sp>
    </p:spTree>
  </p:cSld>
  <p:clrMapOvr>
    <a:masterClrMapping/>
  </p:clrMapOvr>
  <p:transition advTm="10639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“Nothing is interesting if you’re not interested”</a:t>
            </a:r>
            <a:endParaRPr lang="en-US" dirty="0"/>
          </a:p>
        </p:txBody>
      </p:sp>
      <p:pic>
        <p:nvPicPr>
          <p:cNvPr id="5" name="Picture Placeholder 4" descr="zsunrise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3333" r="3333"/>
          <a:stretch>
            <a:fillRect/>
          </a:stretch>
        </p:blipFill>
        <p:spPr/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Helen McGuinness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C3B2A-6095-43FD-9966-82FA787CF0F4}" type="datetime1">
              <a:rPr lang="en-US" smtClean="0"/>
              <a:pPr/>
              <a:t>11/29/2011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 miqwaa@gmail.com</a:t>
            </a:r>
            <a:endParaRPr lang="en-US" dirty="0"/>
          </a:p>
        </p:txBody>
      </p:sp>
    </p:spTree>
  </p:cSld>
  <p:clrMapOvr>
    <a:masterClrMapping/>
  </p:clrMapOvr>
  <p:transition advTm="10593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5963"/>
          </a:xfrm>
        </p:spPr>
        <p:txBody>
          <a:bodyPr/>
          <a:lstStyle/>
          <a:p>
            <a:r>
              <a:rPr lang="en-US" dirty="0" smtClean="0"/>
              <a:t>“When I examine myself, and my methods of thought, I conclude that the gift of fantasy has meant more to me than any talent for abstract thinking”</a:t>
            </a:r>
          </a:p>
          <a:p>
            <a:pPr>
              <a:buNone/>
            </a:pPr>
            <a:r>
              <a:rPr lang="en-US" dirty="0" smtClean="0"/>
              <a:t>Einstein</a:t>
            </a:r>
            <a:endParaRPr lang="en-US" dirty="0"/>
          </a:p>
        </p:txBody>
      </p:sp>
      <p:pic>
        <p:nvPicPr>
          <p:cNvPr id="7" name="Picture 6" descr="zeinstein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9690235">
            <a:off x="3905579" y="3411950"/>
            <a:ext cx="2351481" cy="3055731"/>
          </a:xfrm>
          <a:prstGeom prst="rect">
            <a:avLst/>
          </a:prstGeom>
        </p:spPr>
      </p:pic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16FF2-5636-481F-BFF3-69A9DB785AEA}" type="datetime1">
              <a:rPr lang="en-US" smtClean="0"/>
              <a:pPr/>
              <a:t>11/29/2011</a:t>
            </a:fld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 miqwaa@gmail.com</a:t>
            </a:r>
            <a:endParaRPr lang="en-US" dirty="0"/>
          </a:p>
        </p:txBody>
      </p:sp>
    </p:spTree>
  </p:cSld>
  <p:clrMapOvr>
    <a:masterClrMapping/>
  </p:clrMapOvr>
  <p:transition advTm="10078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zflower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152400"/>
            <a:ext cx="8229600" cy="597376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“People deal too much with the negative. Why not concentrate on the positive things, just teach these things and make them bloom?”</a:t>
            </a:r>
          </a:p>
          <a:p>
            <a:r>
              <a:rPr lang="en-US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Thich Nhat hahn</a:t>
            </a:r>
            <a:endParaRPr lang="en-US" dirty="0">
              <a:solidFill>
                <a:schemeClr val="bg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82330-C04E-4C3A-A299-2CB2090892E8}" type="datetime1">
              <a:rPr lang="en-US" smtClean="0"/>
              <a:pPr/>
              <a:t>11/29/2011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 miqwaa@gmail.com</a:t>
            </a:r>
            <a:endParaRPr lang="en-US" dirty="0"/>
          </a:p>
        </p:txBody>
      </p:sp>
    </p:spTree>
  </p:cSld>
  <p:clrMapOvr>
    <a:masterClrMapping/>
  </p:clrMapOvr>
  <p:transition advTm="10233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zlovin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0"/>
            <a:ext cx="8229600" cy="61261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dirty="0" smtClean="0"/>
              <a:t>“</a:t>
            </a:r>
          </a:p>
          <a:p>
            <a:pPr>
              <a:buNone/>
            </a:pPr>
            <a:endParaRPr lang="en-US" b="1" dirty="0" smtClean="0">
              <a:solidFill>
                <a:srgbClr val="FFFF00"/>
              </a:solidFill>
              <a:latin typeface="Aharoni" pitchFamily="2" charset="-79"/>
              <a:cs typeface="Aharoni" pitchFamily="2" charset="-79"/>
            </a:endParaRPr>
          </a:p>
          <a:p>
            <a:pPr>
              <a:buNone/>
            </a:pPr>
            <a:endParaRPr lang="en-US" b="1" dirty="0" smtClean="0">
              <a:solidFill>
                <a:srgbClr val="FFFF00"/>
              </a:solidFill>
              <a:latin typeface="Aharoni" pitchFamily="2" charset="-79"/>
              <a:cs typeface="Aharoni" pitchFamily="2" charset="-79"/>
            </a:endParaRPr>
          </a:p>
          <a:p>
            <a:pPr>
              <a:buNone/>
            </a:pPr>
            <a:endParaRPr lang="en-US" b="1" dirty="0" smtClean="0">
              <a:solidFill>
                <a:srgbClr val="FFFF00"/>
              </a:solidFill>
              <a:latin typeface="Aharoni" pitchFamily="2" charset="-79"/>
              <a:cs typeface="Aharoni" pitchFamily="2" charset="-79"/>
            </a:endParaRPr>
          </a:p>
          <a:p>
            <a:pPr>
              <a:buNone/>
            </a:pPr>
            <a:endParaRPr lang="en-US" b="1" dirty="0" smtClean="0">
              <a:solidFill>
                <a:srgbClr val="FFFF00"/>
              </a:solidFill>
              <a:latin typeface="Aharoni" pitchFamily="2" charset="-79"/>
              <a:cs typeface="Aharoni" pitchFamily="2" charset="-79"/>
            </a:endParaRPr>
          </a:p>
          <a:p>
            <a:pPr>
              <a:buNone/>
            </a:pPr>
            <a:endParaRPr lang="en-US" b="1" dirty="0" smtClean="0">
              <a:solidFill>
                <a:srgbClr val="FFFF00"/>
              </a:solidFill>
              <a:latin typeface="Aharoni" pitchFamily="2" charset="-79"/>
              <a:cs typeface="Aharoni" pitchFamily="2" charset="-79"/>
            </a:endParaRPr>
          </a:p>
          <a:p>
            <a:pPr>
              <a:buNone/>
            </a:pPr>
            <a:endParaRPr lang="en-US" b="1" dirty="0" smtClean="0">
              <a:solidFill>
                <a:srgbClr val="FFFF00"/>
              </a:solidFill>
              <a:latin typeface="Aharoni" pitchFamily="2" charset="-79"/>
              <a:cs typeface="Aharoni" pitchFamily="2" charset="-79"/>
            </a:endParaRPr>
          </a:p>
          <a:p>
            <a:pPr>
              <a:buNone/>
            </a:pPr>
            <a:endParaRPr lang="en-US" b="1" dirty="0" smtClean="0">
              <a:solidFill>
                <a:srgbClr val="FFFF00"/>
              </a:solidFill>
              <a:latin typeface="Aharoni" pitchFamily="2" charset="-79"/>
              <a:cs typeface="Aharoni" pitchFamily="2" charset="-79"/>
            </a:endParaRPr>
          </a:p>
          <a:p>
            <a:pPr>
              <a:buNone/>
            </a:pPr>
            <a:r>
              <a:rPr lang="en-US" b="1" dirty="0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“We awaken in others the same attitude of mind that we hold toward them”</a:t>
            </a:r>
          </a:p>
          <a:p>
            <a:pPr>
              <a:buNone/>
            </a:pPr>
            <a:r>
              <a:rPr lang="en-US" b="1" dirty="0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Elbert Hubbard</a:t>
            </a:r>
            <a:endParaRPr lang="en-US" b="1" dirty="0">
              <a:solidFill>
                <a:srgbClr val="FFFF00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796B1-21D0-4209-AA05-3C4673A9B0EB}" type="datetime1">
              <a:rPr lang="en-US" smtClean="0"/>
              <a:pPr/>
              <a:t>11/29/2011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 miqwaa@gmail.com</a:t>
            </a:r>
            <a:endParaRPr lang="en-US" dirty="0"/>
          </a:p>
        </p:txBody>
      </p:sp>
    </p:spTree>
  </p:cSld>
  <p:clrMapOvr>
    <a:masterClrMapping/>
  </p:clrMapOvr>
  <p:transition advTm="10624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zglov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14800" y="3086100"/>
            <a:ext cx="5029200" cy="37719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5963"/>
          </a:xfrm>
        </p:spPr>
        <p:txBody>
          <a:bodyPr/>
          <a:lstStyle/>
          <a:p>
            <a:r>
              <a:rPr lang="en-US" dirty="0" smtClean="0"/>
              <a:t>“That’s my gift. I let the negativity roll off me like water off a duck. If it’s not positive I didn’t hear it. If you can overcome that, fights are easy.”</a:t>
            </a:r>
          </a:p>
          <a:p>
            <a:r>
              <a:rPr lang="en-US" dirty="0" smtClean="0"/>
              <a:t>George Foreman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57FF2-34D2-425A-BB7F-9990D414B7DB}" type="datetime1">
              <a:rPr lang="en-US" smtClean="0"/>
              <a:pPr/>
              <a:t>11/29/2011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 miqwaa@gmail.com</a:t>
            </a:r>
            <a:endParaRPr lang="en-US" dirty="0"/>
          </a:p>
        </p:txBody>
      </p:sp>
    </p:spTree>
  </p:cSld>
  <p:clrMapOvr>
    <a:masterClrMapping/>
  </p:clrMapOvr>
  <p:transition advTm="10608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0"/>
            <a:ext cx="8229600" cy="612616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“Just because you’re miserable doesn’t mean you can’t enjoy your life”.</a:t>
            </a:r>
          </a:p>
          <a:p>
            <a:pPr>
              <a:buNone/>
            </a:pPr>
            <a:r>
              <a:rPr lang="en-US" dirty="0" smtClean="0"/>
              <a:t>Annette Goodheart</a:t>
            </a:r>
            <a:endParaRPr lang="en-US" dirty="0"/>
          </a:p>
        </p:txBody>
      </p:sp>
      <p:pic>
        <p:nvPicPr>
          <p:cNvPr id="4" name="Picture 3" descr="zsilly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14400" y="2286000"/>
            <a:ext cx="7239000" cy="4105029"/>
          </a:xfrm>
          <a:prstGeom prst="rect">
            <a:avLst/>
          </a:prstGeom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232DA-2D9B-4AC5-9005-4B7BA3411529}" type="datetime1">
              <a:rPr lang="en-US" smtClean="0"/>
              <a:pPr/>
              <a:t>11/29/2011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 miqwaa@gmail.com</a:t>
            </a:r>
            <a:endParaRPr lang="en-US" dirty="0"/>
          </a:p>
        </p:txBody>
      </p:sp>
    </p:spTree>
  </p:cSld>
  <p:clrMapOvr>
    <a:masterClrMapping/>
  </p:clrMapOvr>
  <p:transition advTm="10094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183</Words>
  <Application>Microsoft Office PowerPoint</Application>
  <PresentationFormat>On-screen Show (4:3)</PresentationFormat>
  <Paragraphs>49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Slide 1</vt:lpstr>
      <vt:lpstr>“Nothing is interesting if you’re not interested”</vt:lpstr>
      <vt:lpstr>Slide 3</vt:lpstr>
      <vt:lpstr>Slide 4</vt:lpstr>
      <vt:lpstr>Slide 5</vt:lpstr>
      <vt:lpstr>Slide 6</vt:lpstr>
      <vt:lpstr>Slide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Owner</dc:creator>
  <cp:lastModifiedBy>michael rospenda</cp:lastModifiedBy>
  <cp:revision>7</cp:revision>
  <dcterms:created xsi:type="dcterms:W3CDTF">2006-08-16T00:00:00Z</dcterms:created>
  <dcterms:modified xsi:type="dcterms:W3CDTF">2011-11-29T15:39:14Z</dcterms:modified>
</cp:coreProperties>
</file>